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122" d="100"/>
          <a:sy n="122" d="100"/>
        </p:scale>
        <p:origin x="7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8F491-0FAB-C444-AE5D-EEFFE5279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8675A0-F387-8442-B24E-B596BE201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AA668-167E-124B-AAE4-AEF5C13C6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6AF7-0AA6-9D4F-81C4-B6F378E9BDE6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75E6D-EB52-474D-B921-5A6663560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26902-3A0B-7D41-B17A-E21586EE8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2461-0B19-004B-BF22-72B3C193B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70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E43D4-A2ED-E24E-9096-A7DD26130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0CDD2F-A02B-4D4E-9B07-D534F8972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B24F1-8BDA-E245-95B1-D306FFB5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6AF7-0AA6-9D4F-81C4-B6F378E9BDE6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A4867-46F2-E84C-82AE-F931DA666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A5F64-8E17-F54A-ADB8-89296A285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2461-0B19-004B-BF22-72B3C193B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BFBDAB-C41B-A142-85A8-FF503EA1A4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B56F6-CD48-5846-8C7B-7D43255CF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540EE-C7FA-F843-A01B-15F5FF0B9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6AF7-0AA6-9D4F-81C4-B6F378E9BDE6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9BFDF-87CA-CB4A-BA27-7BFEC301C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8BEEB-C094-0743-AA53-D086FED9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2461-0B19-004B-BF22-72B3C193B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1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61ADD-D2AE-8C43-B491-DA0CFEFE6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6FD87-2F0F-A84B-97D2-CFABFDBB2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58C7A-D6F2-B947-AB66-1E9DD6CF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6AF7-0AA6-9D4F-81C4-B6F378E9BDE6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75DDD-2F55-8649-BB53-8E3F1AA5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5515-9A85-2B4B-9113-D4854F73B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2461-0B19-004B-BF22-72B3C193B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40633-7C5E-5948-A164-C4AE16283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C6936-77AF-B748-9F5B-C4C7D33B8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F05F7-D883-8D48-82E0-E72199C09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6AF7-0AA6-9D4F-81C4-B6F378E9BDE6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0707D-7C5C-064E-B8E3-68FE58815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9809A-B93B-F74A-97E6-3B0A002A3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2461-0B19-004B-BF22-72B3C193B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7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7B6A8-7FA4-8F4B-8355-FEA23B1E3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55C1A-1240-F34D-9A80-C169F124E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C9765-F32A-644C-8B1A-F57C9ACD2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62091-541C-424A-A10F-22F7BE39F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6AF7-0AA6-9D4F-81C4-B6F378E9BDE6}" type="datetimeFigureOut">
              <a:rPr lang="en-US" smtClean="0"/>
              <a:t>4/22/20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168FD-7992-C045-B254-B64644A02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B604D-ECA1-5C46-81A3-5B80C0F9A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2461-0B19-004B-BF22-72B3C193B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2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3BC7C-77CF-D349-B671-8BEF90895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10605-1E7F-8345-A396-4C107C5B0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720EE-D0D1-D74E-8038-CCE96553E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861AA-DCD9-EC4F-8070-4B7DD2098D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566868-324F-0845-BD6C-C7F15B187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972CCE-AEEF-7F44-A5B6-C62D6B0A2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6AF7-0AA6-9D4F-81C4-B6F378E9BDE6}" type="datetimeFigureOut">
              <a:rPr lang="en-US" smtClean="0"/>
              <a:t>4/22/20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84DAF1-00C2-AD45-AEFB-072A07F2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FA3615-54D1-2044-80DD-3EB6E20E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2461-0B19-004B-BF22-72B3C193B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704AF-0268-3C4E-BA0D-48203FCCF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1DC671-1AB2-B34B-8E8B-45331BBAD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6AF7-0AA6-9D4F-81C4-B6F378E9BDE6}" type="datetimeFigureOut">
              <a:rPr lang="en-US" smtClean="0"/>
              <a:t>4/22/20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A70D5-742F-2F49-8012-EE12146FE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FB9F1-1972-454D-A15F-179F126B3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2461-0B19-004B-BF22-72B3C193B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7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DB6D59-DEAE-834A-93E1-328A02D99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6AF7-0AA6-9D4F-81C4-B6F378E9BDE6}" type="datetimeFigureOut">
              <a:rPr lang="en-US" smtClean="0"/>
              <a:t>4/22/20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68475B-E379-F04B-897E-E2F38ADD6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59B48-7BEF-394A-BDF8-F734218E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2461-0B19-004B-BF22-72B3C193B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9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F0AE3-33BD-AE4D-87CD-632302786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AA629-E4E2-1F41-B3AF-C96FF71FA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276A84-3E49-004E-A6E4-4F4CF1B9D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476B3-FE24-1D43-BE76-0BDFC18F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6AF7-0AA6-9D4F-81C4-B6F378E9BDE6}" type="datetimeFigureOut">
              <a:rPr lang="en-US" smtClean="0"/>
              <a:t>4/22/20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1E0D4-59A8-644A-9FE6-811B8E8BB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C20A3-4E9E-2E42-BC7D-3A34FE2D7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2461-0B19-004B-BF22-72B3C193B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8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81A4-3701-CC4E-AF33-B466D9FF2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7DDB5B-8FFD-2542-A1ED-8BCD3DA271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CA8A9-599C-F447-B889-E3F44E3C7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A82ED-C9FF-7A45-AB1F-A13E5251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6AF7-0AA6-9D4F-81C4-B6F378E9BDE6}" type="datetimeFigureOut">
              <a:rPr lang="en-US" smtClean="0"/>
              <a:t>4/22/20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2EEC7-5552-6240-A05E-3AA42E1B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DE921-5713-794A-AE6D-262A3A47C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2461-0B19-004B-BF22-72B3C193B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3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C6D773-ECA5-9149-A1B3-A1C549A36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DAA58-1035-9847-A302-74A6266FC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6C282-C78B-E84C-A132-D8D07F2946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46AF7-0AA6-9D4F-81C4-B6F378E9BDE6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55FFE-6F2C-1749-B866-2A76E6354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ED773-7759-AF40-A523-D12CAE88E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12461-0B19-004B-BF22-72B3C193B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9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6304" y="2995661"/>
            <a:ext cx="5124642" cy="164630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How effective are speed cameras?</a:t>
            </a:r>
          </a:p>
        </p:txBody>
      </p:sp>
    </p:spTree>
    <p:extLst>
      <p:ext uri="{BB962C8B-B14F-4D97-AF65-F5344CB8AC3E}">
        <p14:creationId xmlns:p14="http://schemas.microsoft.com/office/powerpoint/2010/main" val="247619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389" y="1237672"/>
            <a:ext cx="6637867" cy="13208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bg1">
                    <a:lumMod val="50000"/>
                  </a:schemeClr>
                </a:solidFill>
              </a:rPr>
              <a:t>Convert these into mph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62" y="2742480"/>
            <a:ext cx="62499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1mph = 1.6km/h</a:t>
            </a:r>
          </a:p>
          <a:p>
            <a:pPr marL="0" indent="0">
              <a:buNone/>
            </a:pP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AutoNum type="alphaLcParenR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16km/h</a:t>
            </a:r>
          </a:p>
          <a:p>
            <a:pPr>
              <a:buAutoNum type="alphaLcParenR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40km/h</a:t>
            </a:r>
          </a:p>
          <a:p>
            <a:pPr>
              <a:buAutoNum type="alphaLcParenR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10m/s</a:t>
            </a:r>
          </a:p>
          <a:p>
            <a:pPr>
              <a:buAutoNum type="alphaLcParenR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1.2m/s</a:t>
            </a:r>
          </a:p>
          <a:p>
            <a:pPr>
              <a:buAutoNum type="alphaLcParenR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14m/s</a:t>
            </a:r>
          </a:p>
        </p:txBody>
      </p:sp>
    </p:spTree>
    <p:extLst>
      <p:ext uri="{BB962C8B-B14F-4D97-AF65-F5344CB8AC3E}">
        <p14:creationId xmlns:p14="http://schemas.microsoft.com/office/powerpoint/2010/main" val="319370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425" y="2706254"/>
            <a:ext cx="2019684" cy="1320800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chemeClr val="bg1">
                    <a:lumMod val="50000"/>
                  </a:schemeClr>
                </a:solidFill>
              </a:rPr>
              <a:t>How does a speed camera work?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0407" t="24428" r="16592" b="22957"/>
          <a:stretch/>
        </p:blipFill>
        <p:spPr>
          <a:xfrm>
            <a:off x="3676073" y="675193"/>
            <a:ext cx="7602682" cy="5232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04800" h="1905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798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err="1">
                <a:solidFill>
                  <a:schemeClr val="bg1">
                    <a:lumMod val="50000"/>
                  </a:schemeClr>
                </a:solidFill>
              </a:rPr>
              <a:t>Gatso</a:t>
            </a:r>
            <a:r>
              <a:rPr lang="en-GB" sz="4000" b="1" dirty="0">
                <a:solidFill>
                  <a:schemeClr val="bg1">
                    <a:lumMod val="50000"/>
                  </a:schemeClr>
                </a:solidFill>
              </a:rPr>
              <a:t> speed cameras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90"/>
            <a:ext cx="2444557" cy="2956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Modern speed cameras use radar technology. They still rely on photographical techniques for secondary measurements.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24625" y="2160590"/>
            <a:ext cx="2444557" cy="2956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The white lines on the road allow the camera to tell how far a car has travelled in a given time interval.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971916" y="2160590"/>
            <a:ext cx="2444557" cy="2956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Each speed camera costs about £20,000 to £40,000 to install.</a:t>
            </a:r>
          </a:p>
          <a:p>
            <a:pPr marL="0" indent="0">
              <a:buFont typeface="Wingdings 3" charset="2"/>
              <a:buNone/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You may want to decide if you think this is a good investment.</a:t>
            </a:r>
          </a:p>
        </p:txBody>
      </p:sp>
    </p:spTree>
    <p:extLst>
      <p:ext uri="{BB962C8B-B14F-4D97-AF65-F5344CB8AC3E}">
        <p14:creationId xmlns:p14="http://schemas.microsoft.com/office/powerpoint/2010/main" val="87897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389" y="1237672"/>
            <a:ext cx="6637867" cy="13208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bg1">
                    <a:lumMod val="50000"/>
                  </a:schemeClr>
                </a:solidFill>
              </a:rPr>
              <a:t>Make a speed camera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8389" y="2558472"/>
            <a:ext cx="62499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You are going to create a speed camera using:</a:t>
            </a: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A phone camera/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ipad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Chalk</a:t>
            </a: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A meter stick</a:t>
            </a:r>
          </a:p>
        </p:txBody>
      </p:sp>
    </p:spTree>
    <p:extLst>
      <p:ext uri="{BB962C8B-B14F-4D97-AF65-F5344CB8AC3E}">
        <p14:creationId xmlns:p14="http://schemas.microsoft.com/office/powerpoint/2010/main" val="93516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389" y="1237672"/>
            <a:ext cx="7182811" cy="13208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bg1">
                    <a:lumMod val="50000"/>
                  </a:schemeClr>
                </a:solidFill>
              </a:rPr>
              <a:t>Phone burst camera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8389" y="2429164"/>
            <a:ext cx="62499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Hold down the shutter button to get a burst of photos.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OS should do 10 per second, but it is worth checking.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Use a stopwatch to check.</a:t>
            </a:r>
          </a:p>
          <a:p>
            <a:pPr marL="0" indent="0">
              <a:buNone/>
            </a:pP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You need to know how many photos makes up 1 second </a:t>
            </a:r>
            <a:r>
              <a:rPr lang="en-GB" sz="2400" i="1" dirty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 how long between each photo.</a:t>
            </a:r>
          </a:p>
        </p:txBody>
      </p:sp>
    </p:spTree>
    <p:extLst>
      <p:ext uri="{BB962C8B-B14F-4D97-AF65-F5344CB8AC3E}">
        <p14:creationId xmlns:p14="http://schemas.microsoft.com/office/powerpoint/2010/main" val="4165535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389" y="1237672"/>
            <a:ext cx="6637867" cy="13208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bg1">
                    <a:lumMod val="50000"/>
                  </a:schemeClr>
                </a:solidFill>
              </a:rPr>
              <a:t>Creating your camera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8389" y="2558473"/>
            <a:ext cx="6249939" cy="3491346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Work in pairs</a:t>
            </a: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Design/sketch your system first</a:t>
            </a: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Set it up in a large area (ideally a playground)</a:t>
            </a: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Test it out and record some timings and measurements</a:t>
            </a: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Convert these speeds into mph</a:t>
            </a:r>
          </a:p>
        </p:txBody>
      </p:sp>
    </p:spTree>
    <p:extLst>
      <p:ext uri="{BB962C8B-B14F-4D97-AF65-F5344CB8AC3E}">
        <p14:creationId xmlns:p14="http://schemas.microsoft.com/office/powerpoint/2010/main" val="1336645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221</Words>
  <Application>Microsoft Macintosh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 3</vt:lpstr>
      <vt:lpstr>Office Theme</vt:lpstr>
      <vt:lpstr>How effective are speed cameras?</vt:lpstr>
      <vt:lpstr>Convert these into mph  </vt:lpstr>
      <vt:lpstr>How does a speed camera work?</vt:lpstr>
      <vt:lpstr>Gatso speed cameras</vt:lpstr>
      <vt:lpstr>Make a speed camera</vt:lpstr>
      <vt:lpstr>Phone burst camera setting</vt:lpstr>
      <vt:lpstr>Creating your camera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effective are speed cameras?</dc:title>
  <dc:creator>Grahame Smart</dc:creator>
  <cp:lastModifiedBy>Grahame Smart</cp:lastModifiedBy>
  <cp:revision>1</cp:revision>
  <dcterms:created xsi:type="dcterms:W3CDTF">2020-04-22T15:52:42Z</dcterms:created>
  <dcterms:modified xsi:type="dcterms:W3CDTF">2020-04-22T15:53:42Z</dcterms:modified>
</cp:coreProperties>
</file>